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60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2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0516-DF2B-8C44-98C0-57F661EB4129}" type="datetimeFigureOut">
              <a:rPr lang="en-US" smtClean="0"/>
              <a:pPr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F535-369A-0C46-BDD1-A7722F65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200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not die bored</a:t>
            </a:r>
            <a:endParaRPr lang="en-US" dirty="0"/>
          </a:p>
        </p:txBody>
      </p:sp>
      <p:pic>
        <p:nvPicPr>
          <p:cNvPr id="10" name="Content Placeholder 9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/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emphasize writing issues, not writer</a:t>
            </a:r>
            <a:endParaRPr lang="en-US" dirty="0"/>
          </a:p>
        </p:txBody>
      </p:sp>
      <p:pic>
        <p:nvPicPr>
          <p:cNvPr id="4" name="Content Placeholder 3" descr="imgre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/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psyche yourself up and pretend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imgr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298" y="3600450"/>
            <a:ext cx="3276600" cy="2476500"/>
          </a:xfrm>
          <a:prstGeom prst="rect">
            <a:avLst/>
          </a:prstGeo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act excited, transference.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0281" r="-10281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 how to make paper</a:t>
            </a:r>
            <a:endParaRPr lang="en-US" dirty="0"/>
          </a:p>
        </p:txBody>
      </p:sp>
      <p:pic>
        <p:nvPicPr>
          <p:cNvPr id="7" name="Content Placeholder 6" descr="images-1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9962" r="-19962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4718"/>
            <a:ext cx="8229600" cy="5671446"/>
          </a:xfrm>
        </p:spPr>
        <p:txBody>
          <a:bodyPr/>
          <a:lstStyle/>
          <a:p>
            <a:r>
              <a:rPr lang="en-US" dirty="0" smtClean="0"/>
              <a:t>topic choice</a:t>
            </a:r>
          </a:p>
          <a:p>
            <a:r>
              <a:rPr lang="en-US" dirty="0" smtClean="0"/>
              <a:t>personality</a:t>
            </a:r>
          </a:p>
          <a:p>
            <a:r>
              <a:rPr lang="en-US" dirty="0" smtClean="0"/>
              <a:t>connections</a:t>
            </a:r>
          </a:p>
          <a:p>
            <a:r>
              <a:rPr lang="en-US" dirty="0" smtClean="0"/>
              <a:t>variation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images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227" y="1911841"/>
            <a:ext cx="4214323" cy="4214323"/>
          </a:xfrm>
          <a:prstGeom prst="rect">
            <a:avLst/>
          </a:prstGeo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choice: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relatable</a:t>
            </a:r>
          </a:p>
          <a:p>
            <a:r>
              <a:rPr lang="en-US" dirty="0" smtClean="0"/>
              <a:t>appropriate</a:t>
            </a:r>
          </a:p>
          <a:p>
            <a:r>
              <a:rPr lang="en-US" dirty="0" smtClean="0"/>
              <a:t>interesting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</a:p>
          <a:p>
            <a:r>
              <a:rPr lang="en-US" dirty="0" smtClean="0"/>
              <a:t>opinion???</a:t>
            </a:r>
          </a:p>
          <a:p>
            <a:r>
              <a:rPr lang="en-US" dirty="0" smtClean="0"/>
              <a:t>diction</a:t>
            </a:r>
          </a:p>
          <a:p>
            <a:r>
              <a:rPr lang="en-US" dirty="0" smtClean="0"/>
              <a:t>argument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</a:t>
            </a:r>
          </a:p>
          <a:p>
            <a:r>
              <a:rPr lang="en-US" dirty="0" smtClean="0"/>
              <a:t>interest</a:t>
            </a:r>
          </a:p>
          <a:p>
            <a:r>
              <a:rPr lang="en-US" dirty="0" smtClean="0"/>
              <a:t>critical thinking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</a:p>
          <a:p>
            <a:r>
              <a:rPr lang="en-US" dirty="0" smtClean="0"/>
              <a:t>sentence length</a:t>
            </a:r>
          </a:p>
          <a:p>
            <a:r>
              <a:rPr lang="en-US" dirty="0" smtClean="0"/>
              <a:t>paragraphs</a:t>
            </a:r>
            <a:endParaRPr lang="en-US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7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9|1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57</Words>
  <Application>Microsoft Macintosh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not die bored</vt:lpstr>
      <vt:lpstr>psyche yourself up and pretend</vt:lpstr>
      <vt:lpstr>if you act excited, transference.</vt:lpstr>
      <vt:lpstr>suggest how to make paper</vt:lpstr>
      <vt:lpstr>Slide 5</vt:lpstr>
      <vt:lpstr>topic choice:</vt:lpstr>
      <vt:lpstr>personality</vt:lpstr>
      <vt:lpstr>connections</vt:lpstr>
      <vt:lpstr>variation</vt:lpstr>
      <vt:lpstr>emphasize writing issues, not writer</vt:lpstr>
    </vt:vector>
  </TitlesOfParts>
  <Company>grammarjockey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title here!! no exclamation marks please</dc:title>
  <dc:creator>Stephen McElroy</dc:creator>
  <cp:lastModifiedBy>Megan Tilley</cp:lastModifiedBy>
  <cp:revision>12</cp:revision>
  <dcterms:created xsi:type="dcterms:W3CDTF">2015-07-21T18:04:24Z</dcterms:created>
  <dcterms:modified xsi:type="dcterms:W3CDTF">2015-07-21T18:08:51Z</dcterms:modified>
</cp:coreProperties>
</file>